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5" r:id="rId7"/>
    <p:sldId id="275" r:id="rId8"/>
    <p:sldId id="268" r:id="rId9"/>
    <p:sldId id="276" r:id="rId10"/>
    <p:sldId id="271" r:id="rId11"/>
    <p:sldId id="270" r:id="rId12"/>
    <p:sldId id="262" r:id="rId13"/>
    <p:sldId id="267" r:id="rId14"/>
    <p:sldId id="269" r:id="rId15"/>
    <p:sldId id="274" r:id="rId16"/>
    <p:sldId id="259" r:id="rId17"/>
    <p:sldId id="277" r:id="rId18"/>
    <p:sldId id="278" r:id="rId19"/>
    <p:sldId id="279" r:id="rId20"/>
    <p:sldId id="280" r:id="rId21"/>
    <p:sldId id="282" r:id="rId22"/>
    <p:sldId id="261" r:id="rId23"/>
    <p:sldId id="27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AA68AE-D52E-48C7-9FD2-24CCB27EBEF4}" v="9" dt="2026-09-03T15:53:57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82" d="100"/>
          <a:sy n="82" d="100"/>
        </p:scale>
        <p:origin x="9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Bradshaw" userId="701a2a1e-9dc7-43fd-a765-176b8d4a77dd" providerId="ADAL" clId="{8D364ED4-86C6-497D-AAFD-3E7AF24FC6A1}"/>
    <pc:docChg chg="addSld modSld">
      <pc:chgData name="Kyle Bradshaw" userId="701a2a1e-9dc7-43fd-a765-176b8d4a77dd" providerId="ADAL" clId="{8D364ED4-86C6-497D-AAFD-3E7AF24FC6A1}" dt="2026-09-03T15:53:57.193" v="7"/>
      <pc:docMkLst>
        <pc:docMk/>
      </pc:docMkLst>
      <pc:sldChg chg="modSp">
        <pc:chgData name="Kyle Bradshaw" userId="701a2a1e-9dc7-43fd-a765-176b8d4a77dd" providerId="ADAL" clId="{8D364ED4-86C6-497D-AAFD-3E7AF24FC6A1}" dt="2026-09-03T15:36:32.751" v="0"/>
        <pc:sldMkLst>
          <pc:docMk/>
          <pc:sldMk cId="4289771985" sldId="257"/>
        </pc:sldMkLst>
      </pc:sldChg>
      <pc:sldChg chg="addSp modSp">
        <pc:chgData name="Kyle Bradshaw" userId="701a2a1e-9dc7-43fd-a765-176b8d4a77dd" providerId="ADAL" clId="{8D364ED4-86C6-497D-AAFD-3E7AF24FC6A1}" dt="2026-09-03T15:47:09.197" v="1" actId="767"/>
        <pc:sldMkLst>
          <pc:docMk/>
          <pc:sldMk cId="382479994" sldId="265"/>
        </pc:sldMkLst>
        <pc:spChg chg="add mod">
          <ac:chgData name="Kyle Bradshaw" userId="701a2a1e-9dc7-43fd-a765-176b8d4a77dd" providerId="ADAL" clId="{8D364ED4-86C6-497D-AAFD-3E7AF24FC6A1}" dt="2026-09-03T15:47:09.197" v="1" actId="767"/>
          <ac:spMkLst>
            <pc:docMk/>
            <pc:sldMk cId="382479994" sldId="265"/>
            <ac:spMk id="4" creationId="{C52DA610-C3CF-05C1-3CB4-615660BB3937}"/>
          </ac:spMkLst>
        </pc:spChg>
      </pc:sldChg>
      <pc:sldChg chg="add">
        <pc:chgData name="Kyle Bradshaw" userId="701a2a1e-9dc7-43fd-a765-176b8d4a77dd" providerId="ADAL" clId="{8D364ED4-86C6-497D-AAFD-3E7AF24FC6A1}" dt="2026-09-03T15:49:51.375" v="2"/>
        <pc:sldMkLst>
          <pc:docMk/>
          <pc:sldMk cId="608696274" sldId="277"/>
        </pc:sldMkLst>
      </pc:sldChg>
      <pc:sldChg chg="add">
        <pc:chgData name="Kyle Bradshaw" userId="701a2a1e-9dc7-43fd-a765-176b8d4a77dd" providerId="ADAL" clId="{8D364ED4-86C6-497D-AAFD-3E7AF24FC6A1}" dt="2026-09-03T15:50:56.540" v="3"/>
        <pc:sldMkLst>
          <pc:docMk/>
          <pc:sldMk cId="2558782856" sldId="278"/>
        </pc:sldMkLst>
      </pc:sldChg>
      <pc:sldChg chg="add">
        <pc:chgData name="Kyle Bradshaw" userId="701a2a1e-9dc7-43fd-a765-176b8d4a77dd" providerId="ADAL" clId="{8D364ED4-86C6-497D-AAFD-3E7AF24FC6A1}" dt="2026-09-03T15:50:57.010" v="4"/>
        <pc:sldMkLst>
          <pc:docMk/>
          <pc:sldMk cId="3043446363" sldId="279"/>
        </pc:sldMkLst>
      </pc:sldChg>
      <pc:sldChg chg="add">
        <pc:chgData name="Kyle Bradshaw" userId="701a2a1e-9dc7-43fd-a765-176b8d4a77dd" providerId="ADAL" clId="{8D364ED4-86C6-497D-AAFD-3E7AF24FC6A1}" dt="2026-09-03T15:52:57.004" v="5"/>
        <pc:sldMkLst>
          <pc:docMk/>
          <pc:sldMk cId="1180198992" sldId="280"/>
        </pc:sldMkLst>
      </pc:sldChg>
      <pc:sldChg chg="add">
        <pc:chgData name="Kyle Bradshaw" userId="701a2a1e-9dc7-43fd-a765-176b8d4a77dd" providerId="ADAL" clId="{8D364ED4-86C6-497D-AAFD-3E7AF24FC6A1}" dt="2026-09-03T15:52:58.257" v="6"/>
        <pc:sldMkLst>
          <pc:docMk/>
          <pc:sldMk cId="1575415416" sldId="281"/>
        </pc:sldMkLst>
      </pc:sldChg>
      <pc:sldChg chg="add">
        <pc:chgData name="Kyle Bradshaw" userId="701a2a1e-9dc7-43fd-a765-176b8d4a77dd" providerId="ADAL" clId="{8D364ED4-86C6-497D-AAFD-3E7AF24FC6A1}" dt="2026-09-03T15:53:57.193" v="7"/>
        <pc:sldMkLst>
          <pc:docMk/>
          <pc:sldMk cId="2264266916" sldId="282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E91E1D-53F9-45A5-8471-8986009CA8A8}" type="doc">
      <dgm:prSet loTypeId="urn:microsoft.com/office/officeart/2018/2/layout/IconVerticalSolidList" loCatId="icon" qsTypeId="urn:microsoft.com/office/officeart/2005/8/quickstyle/simple1#2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3040D0C-8AD0-4F23-99B4-559E119C713F}">
      <dgm:prSet/>
      <dgm:spPr/>
      <dgm:t>
        <a:bodyPr/>
        <a:lstStyle/>
        <a:p>
          <a:r>
            <a:rPr lang="en-US"/>
            <a:t>Class Teacher – year group email/drop off and pick ups</a:t>
          </a:r>
        </a:p>
      </dgm:t>
    </dgm:pt>
    <dgm:pt modelId="{32926685-A00C-49B6-B09D-B032CCFB9F66}" type="parTrans" cxnId="{E0CD8C73-F3DB-4373-ADC8-DB8F965F2075}">
      <dgm:prSet/>
      <dgm:spPr/>
      <dgm:t>
        <a:bodyPr/>
        <a:lstStyle/>
        <a:p>
          <a:endParaRPr lang="en-US"/>
        </a:p>
      </dgm:t>
    </dgm:pt>
    <dgm:pt modelId="{E719C3C4-7818-46C1-8033-794F89F65953}" type="sibTrans" cxnId="{E0CD8C73-F3DB-4373-ADC8-DB8F965F2075}">
      <dgm:prSet/>
      <dgm:spPr/>
      <dgm:t>
        <a:bodyPr/>
        <a:lstStyle/>
        <a:p>
          <a:endParaRPr lang="en-US"/>
        </a:p>
      </dgm:t>
    </dgm:pt>
    <dgm:pt modelId="{783084B7-F05C-4B2C-882A-2FA2A4B71B13}">
      <dgm:prSet/>
      <dgm:spPr/>
      <dgm:t>
        <a:bodyPr/>
        <a:lstStyle/>
        <a:p>
          <a:r>
            <a:rPr lang="en-US" dirty="0"/>
            <a:t>Inclusion Team – </a:t>
          </a:r>
          <a:r>
            <a:rPr lang="en-US" dirty="0" err="1"/>
            <a:t>Mrs</a:t>
          </a:r>
          <a:r>
            <a:rPr lang="en-US" dirty="0"/>
            <a:t> Wardle and Miss Adkin </a:t>
          </a:r>
        </a:p>
      </dgm:t>
    </dgm:pt>
    <dgm:pt modelId="{E9F85C40-0BEE-4F57-A1E0-7446FBDE3DAB}" type="parTrans" cxnId="{E292B7F0-B83B-4F10-A752-3A2A6B22FE19}">
      <dgm:prSet/>
      <dgm:spPr/>
      <dgm:t>
        <a:bodyPr/>
        <a:lstStyle/>
        <a:p>
          <a:endParaRPr lang="en-US"/>
        </a:p>
      </dgm:t>
    </dgm:pt>
    <dgm:pt modelId="{3F233A93-FC88-4B13-B189-BF2AEFC292F8}" type="sibTrans" cxnId="{E292B7F0-B83B-4F10-A752-3A2A6B22FE19}">
      <dgm:prSet/>
      <dgm:spPr/>
      <dgm:t>
        <a:bodyPr/>
        <a:lstStyle/>
        <a:p>
          <a:endParaRPr lang="en-US"/>
        </a:p>
      </dgm:t>
    </dgm:pt>
    <dgm:pt modelId="{D83D96FF-8FE9-4AC1-B85D-C4C3BFF1256E}">
      <dgm:prSet/>
      <dgm:spPr/>
      <dgm:t>
        <a:bodyPr/>
        <a:lstStyle/>
        <a:p>
          <a:r>
            <a:rPr lang="en-US"/>
            <a:t>SENDco – email the office/post sent to office</a:t>
          </a:r>
        </a:p>
      </dgm:t>
    </dgm:pt>
    <dgm:pt modelId="{718DCF91-47B5-426A-82FD-624CB910DC75}" type="parTrans" cxnId="{8E84A33F-4ADD-4698-9F0B-2331B1DCA14C}">
      <dgm:prSet/>
      <dgm:spPr/>
      <dgm:t>
        <a:bodyPr/>
        <a:lstStyle/>
        <a:p>
          <a:endParaRPr lang="en-US"/>
        </a:p>
      </dgm:t>
    </dgm:pt>
    <dgm:pt modelId="{1C76F89E-6600-4A18-B6BC-EB4AA7C712C1}" type="sibTrans" cxnId="{8E84A33F-4ADD-4698-9F0B-2331B1DCA14C}">
      <dgm:prSet/>
      <dgm:spPr/>
      <dgm:t>
        <a:bodyPr/>
        <a:lstStyle/>
        <a:p>
          <a:endParaRPr lang="en-US"/>
        </a:p>
      </dgm:t>
    </dgm:pt>
    <dgm:pt modelId="{F2F20D9F-2073-446E-8F75-407274C7E420}" type="pres">
      <dgm:prSet presAssocID="{10E91E1D-53F9-45A5-8471-8986009CA8A8}" presName="root" presStyleCnt="0">
        <dgm:presLayoutVars>
          <dgm:dir/>
          <dgm:resizeHandles val="exact"/>
        </dgm:presLayoutVars>
      </dgm:prSet>
      <dgm:spPr/>
    </dgm:pt>
    <dgm:pt modelId="{908860ED-0A0D-4202-B758-B6295B155460}" type="pres">
      <dgm:prSet presAssocID="{43040D0C-8AD0-4F23-99B4-559E119C713F}" presName="compNode" presStyleCnt="0"/>
      <dgm:spPr/>
    </dgm:pt>
    <dgm:pt modelId="{69D6AEF5-AC65-495A-915C-FA74651B650C}" type="pres">
      <dgm:prSet presAssocID="{43040D0C-8AD0-4F23-99B4-559E119C713F}" presName="bgRect" presStyleLbl="bgShp" presStyleIdx="0" presStyleCnt="3"/>
      <dgm:spPr/>
    </dgm:pt>
    <dgm:pt modelId="{4B08BE51-2C1E-4372-824B-798ECF47EBD0}" type="pres">
      <dgm:prSet presAssocID="{43040D0C-8AD0-4F23-99B4-559E119C713F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0A04B41-4558-4FE9-9662-3159CD1F0B93}" type="pres">
      <dgm:prSet presAssocID="{43040D0C-8AD0-4F23-99B4-559E119C713F}" presName="spaceRect" presStyleCnt="0"/>
      <dgm:spPr/>
    </dgm:pt>
    <dgm:pt modelId="{731D1872-B240-409F-9C72-8BA13BD99AF4}" type="pres">
      <dgm:prSet presAssocID="{43040D0C-8AD0-4F23-99B4-559E119C713F}" presName="parTx" presStyleLbl="revTx" presStyleIdx="0" presStyleCnt="3">
        <dgm:presLayoutVars>
          <dgm:chMax val="0"/>
          <dgm:chPref val="0"/>
        </dgm:presLayoutVars>
      </dgm:prSet>
      <dgm:spPr/>
    </dgm:pt>
    <dgm:pt modelId="{E8DA6C4A-3E94-4F98-9C38-F8CFD1B36FE9}" type="pres">
      <dgm:prSet presAssocID="{E719C3C4-7818-46C1-8033-794F89F65953}" presName="sibTrans" presStyleCnt="0"/>
      <dgm:spPr/>
    </dgm:pt>
    <dgm:pt modelId="{8EC97590-15F0-4458-9BDC-03DC49D615B2}" type="pres">
      <dgm:prSet presAssocID="{783084B7-F05C-4B2C-882A-2FA2A4B71B13}" presName="compNode" presStyleCnt="0"/>
      <dgm:spPr/>
    </dgm:pt>
    <dgm:pt modelId="{66FA529D-C6C1-4865-BC75-A253976F8008}" type="pres">
      <dgm:prSet presAssocID="{783084B7-F05C-4B2C-882A-2FA2A4B71B13}" presName="bgRect" presStyleLbl="bgShp" presStyleIdx="1" presStyleCnt="3"/>
      <dgm:spPr/>
    </dgm:pt>
    <dgm:pt modelId="{5E8B3774-29B6-4CD3-B50B-CAFC5E13619B}" type="pres">
      <dgm:prSet presAssocID="{783084B7-F05C-4B2C-882A-2FA2A4B71B13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6CCADAC-8ABC-4EE3-BFCD-7D3ABB16BF40}" type="pres">
      <dgm:prSet presAssocID="{783084B7-F05C-4B2C-882A-2FA2A4B71B13}" presName="spaceRect" presStyleCnt="0"/>
      <dgm:spPr/>
    </dgm:pt>
    <dgm:pt modelId="{460F10BB-7E3E-4C86-9CCF-4971B2C36587}" type="pres">
      <dgm:prSet presAssocID="{783084B7-F05C-4B2C-882A-2FA2A4B71B13}" presName="parTx" presStyleLbl="revTx" presStyleIdx="1" presStyleCnt="3">
        <dgm:presLayoutVars>
          <dgm:chMax val="0"/>
          <dgm:chPref val="0"/>
        </dgm:presLayoutVars>
      </dgm:prSet>
      <dgm:spPr/>
    </dgm:pt>
    <dgm:pt modelId="{74BF5307-B8BD-48BD-925C-B0800C9C166A}" type="pres">
      <dgm:prSet presAssocID="{3F233A93-FC88-4B13-B189-BF2AEFC292F8}" presName="sibTrans" presStyleCnt="0"/>
      <dgm:spPr/>
    </dgm:pt>
    <dgm:pt modelId="{18B71758-4CD1-405C-835D-D80D00F807FD}" type="pres">
      <dgm:prSet presAssocID="{D83D96FF-8FE9-4AC1-B85D-C4C3BFF1256E}" presName="compNode" presStyleCnt="0"/>
      <dgm:spPr/>
    </dgm:pt>
    <dgm:pt modelId="{43289B07-54A4-446F-892B-20E9E4B7C355}" type="pres">
      <dgm:prSet presAssocID="{D83D96FF-8FE9-4AC1-B85D-C4C3BFF1256E}" presName="bgRect" presStyleLbl="bgShp" presStyleIdx="2" presStyleCnt="3"/>
      <dgm:spPr/>
    </dgm:pt>
    <dgm:pt modelId="{C2F8BA9A-0502-455C-B4B0-CD8B9D422C9E}" type="pres">
      <dgm:prSet presAssocID="{D83D96FF-8FE9-4AC1-B85D-C4C3BFF1256E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end"/>
        </a:ext>
      </dgm:extLst>
    </dgm:pt>
    <dgm:pt modelId="{75D09FF4-FAD6-4101-886F-3628DE0CB986}" type="pres">
      <dgm:prSet presAssocID="{D83D96FF-8FE9-4AC1-B85D-C4C3BFF1256E}" presName="spaceRect" presStyleCnt="0"/>
      <dgm:spPr/>
    </dgm:pt>
    <dgm:pt modelId="{5451667B-56B2-485F-A4A2-7A7E9D75B325}" type="pres">
      <dgm:prSet presAssocID="{D83D96FF-8FE9-4AC1-B85D-C4C3BFF1256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31DCB2A-771E-4B48-B95E-DDFAF8540028}" type="presOf" srcId="{43040D0C-8AD0-4F23-99B4-559E119C713F}" destId="{731D1872-B240-409F-9C72-8BA13BD99AF4}" srcOrd="0" destOrd="0" presId="urn:microsoft.com/office/officeart/2018/2/layout/IconVerticalSolidList"/>
    <dgm:cxn modelId="{8E84A33F-4ADD-4698-9F0B-2331B1DCA14C}" srcId="{10E91E1D-53F9-45A5-8471-8986009CA8A8}" destId="{D83D96FF-8FE9-4AC1-B85D-C4C3BFF1256E}" srcOrd="2" destOrd="0" parTransId="{718DCF91-47B5-426A-82FD-624CB910DC75}" sibTransId="{1C76F89E-6600-4A18-B6BC-EB4AA7C712C1}"/>
    <dgm:cxn modelId="{E0CD8C73-F3DB-4373-ADC8-DB8F965F2075}" srcId="{10E91E1D-53F9-45A5-8471-8986009CA8A8}" destId="{43040D0C-8AD0-4F23-99B4-559E119C713F}" srcOrd="0" destOrd="0" parTransId="{32926685-A00C-49B6-B09D-B032CCFB9F66}" sibTransId="{E719C3C4-7818-46C1-8033-794F89F65953}"/>
    <dgm:cxn modelId="{9C9753B4-3F26-45F8-9CD2-B6FABE1E2A31}" type="presOf" srcId="{D83D96FF-8FE9-4AC1-B85D-C4C3BFF1256E}" destId="{5451667B-56B2-485F-A4A2-7A7E9D75B325}" srcOrd="0" destOrd="0" presId="urn:microsoft.com/office/officeart/2018/2/layout/IconVerticalSolidList"/>
    <dgm:cxn modelId="{4D1EFFBA-7B00-4C8B-9F53-30F186B5B61F}" type="presOf" srcId="{10E91E1D-53F9-45A5-8471-8986009CA8A8}" destId="{F2F20D9F-2073-446E-8F75-407274C7E420}" srcOrd="0" destOrd="0" presId="urn:microsoft.com/office/officeart/2018/2/layout/IconVerticalSolidList"/>
    <dgm:cxn modelId="{A2768ADD-1753-44DF-88EC-29B0D95187E3}" type="presOf" srcId="{783084B7-F05C-4B2C-882A-2FA2A4B71B13}" destId="{460F10BB-7E3E-4C86-9CCF-4971B2C36587}" srcOrd="0" destOrd="0" presId="urn:microsoft.com/office/officeart/2018/2/layout/IconVerticalSolidList"/>
    <dgm:cxn modelId="{E292B7F0-B83B-4F10-A752-3A2A6B22FE19}" srcId="{10E91E1D-53F9-45A5-8471-8986009CA8A8}" destId="{783084B7-F05C-4B2C-882A-2FA2A4B71B13}" srcOrd="1" destOrd="0" parTransId="{E9F85C40-0BEE-4F57-A1E0-7446FBDE3DAB}" sibTransId="{3F233A93-FC88-4B13-B189-BF2AEFC292F8}"/>
    <dgm:cxn modelId="{FAA56D5C-07B2-461E-9AFD-C19F60E43088}" type="presParOf" srcId="{F2F20D9F-2073-446E-8F75-407274C7E420}" destId="{908860ED-0A0D-4202-B758-B6295B155460}" srcOrd="0" destOrd="0" presId="urn:microsoft.com/office/officeart/2018/2/layout/IconVerticalSolidList"/>
    <dgm:cxn modelId="{E2E8A91B-2360-4E81-A90C-ED2B9B5381A1}" type="presParOf" srcId="{908860ED-0A0D-4202-B758-B6295B155460}" destId="{69D6AEF5-AC65-495A-915C-FA74651B650C}" srcOrd="0" destOrd="0" presId="urn:microsoft.com/office/officeart/2018/2/layout/IconVerticalSolidList"/>
    <dgm:cxn modelId="{CD34D4EB-BF93-4A33-A416-EB95E778C396}" type="presParOf" srcId="{908860ED-0A0D-4202-B758-B6295B155460}" destId="{4B08BE51-2C1E-4372-824B-798ECF47EBD0}" srcOrd="1" destOrd="0" presId="urn:microsoft.com/office/officeart/2018/2/layout/IconVerticalSolidList"/>
    <dgm:cxn modelId="{FB0ECF84-C653-4E50-85C2-07E84AD25358}" type="presParOf" srcId="{908860ED-0A0D-4202-B758-B6295B155460}" destId="{B0A04B41-4558-4FE9-9662-3159CD1F0B93}" srcOrd="2" destOrd="0" presId="urn:microsoft.com/office/officeart/2018/2/layout/IconVerticalSolidList"/>
    <dgm:cxn modelId="{07704D4A-A565-4964-AE63-45529647570D}" type="presParOf" srcId="{908860ED-0A0D-4202-B758-B6295B155460}" destId="{731D1872-B240-409F-9C72-8BA13BD99AF4}" srcOrd="3" destOrd="0" presId="urn:microsoft.com/office/officeart/2018/2/layout/IconVerticalSolidList"/>
    <dgm:cxn modelId="{8FDD988A-544C-4021-83E0-F276951B40AE}" type="presParOf" srcId="{F2F20D9F-2073-446E-8F75-407274C7E420}" destId="{E8DA6C4A-3E94-4F98-9C38-F8CFD1B36FE9}" srcOrd="1" destOrd="0" presId="urn:microsoft.com/office/officeart/2018/2/layout/IconVerticalSolidList"/>
    <dgm:cxn modelId="{CC3ED6E5-4CD0-44FB-8480-C0204683E6BE}" type="presParOf" srcId="{F2F20D9F-2073-446E-8F75-407274C7E420}" destId="{8EC97590-15F0-4458-9BDC-03DC49D615B2}" srcOrd="2" destOrd="0" presId="urn:microsoft.com/office/officeart/2018/2/layout/IconVerticalSolidList"/>
    <dgm:cxn modelId="{AA7FEB0E-31C1-4E5C-AB6C-904073DCA79E}" type="presParOf" srcId="{8EC97590-15F0-4458-9BDC-03DC49D615B2}" destId="{66FA529D-C6C1-4865-BC75-A253976F8008}" srcOrd="0" destOrd="0" presId="urn:microsoft.com/office/officeart/2018/2/layout/IconVerticalSolidList"/>
    <dgm:cxn modelId="{301A6E55-1990-4BED-B56E-AB98E3C359E4}" type="presParOf" srcId="{8EC97590-15F0-4458-9BDC-03DC49D615B2}" destId="{5E8B3774-29B6-4CD3-B50B-CAFC5E13619B}" srcOrd="1" destOrd="0" presId="urn:microsoft.com/office/officeart/2018/2/layout/IconVerticalSolidList"/>
    <dgm:cxn modelId="{F31B7034-5650-4E76-B885-DD350CD37DB6}" type="presParOf" srcId="{8EC97590-15F0-4458-9BDC-03DC49D615B2}" destId="{96CCADAC-8ABC-4EE3-BFCD-7D3ABB16BF40}" srcOrd="2" destOrd="0" presId="urn:microsoft.com/office/officeart/2018/2/layout/IconVerticalSolidList"/>
    <dgm:cxn modelId="{71BD3826-A59B-47FE-9470-F0998B85E05F}" type="presParOf" srcId="{8EC97590-15F0-4458-9BDC-03DC49D615B2}" destId="{460F10BB-7E3E-4C86-9CCF-4971B2C36587}" srcOrd="3" destOrd="0" presId="urn:microsoft.com/office/officeart/2018/2/layout/IconVerticalSolidList"/>
    <dgm:cxn modelId="{91F682A0-7A4B-4BA6-895C-77F2FD062B28}" type="presParOf" srcId="{F2F20D9F-2073-446E-8F75-407274C7E420}" destId="{74BF5307-B8BD-48BD-925C-B0800C9C166A}" srcOrd="3" destOrd="0" presId="urn:microsoft.com/office/officeart/2018/2/layout/IconVerticalSolidList"/>
    <dgm:cxn modelId="{4849DDA9-16E7-4160-9EF5-18F3A60E344B}" type="presParOf" srcId="{F2F20D9F-2073-446E-8F75-407274C7E420}" destId="{18B71758-4CD1-405C-835D-D80D00F807FD}" srcOrd="4" destOrd="0" presId="urn:microsoft.com/office/officeart/2018/2/layout/IconVerticalSolidList"/>
    <dgm:cxn modelId="{A99CF7CF-68D1-4E9F-A769-A96AA08A5901}" type="presParOf" srcId="{18B71758-4CD1-405C-835D-D80D00F807FD}" destId="{43289B07-54A4-446F-892B-20E9E4B7C355}" srcOrd="0" destOrd="0" presId="urn:microsoft.com/office/officeart/2018/2/layout/IconVerticalSolidList"/>
    <dgm:cxn modelId="{38AB0671-6336-4852-B1F5-14CA562E8CDC}" type="presParOf" srcId="{18B71758-4CD1-405C-835D-D80D00F807FD}" destId="{C2F8BA9A-0502-455C-B4B0-CD8B9D422C9E}" srcOrd="1" destOrd="0" presId="urn:microsoft.com/office/officeart/2018/2/layout/IconVerticalSolidList"/>
    <dgm:cxn modelId="{33E53831-83CB-4207-8D82-BDD2E13BCB40}" type="presParOf" srcId="{18B71758-4CD1-405C-835D-D80D00F807FD}" destId="{75D09FF4-FAD6-4101-886F-3628DE0CB986}" srcOrd="2" destOrd="0" presId="urn:microsoft.com/office/officeart/2018/2/layout/IconVerticalSolidList"/>
    <dgm:cxn modelId="{0BA69620-1B39-49CB-9D1E-35AE8F0585F2}" type="presParOf" srcId="{18B71758-4CD1-405C-835D-D80D00F807FD}" destId="{5451667B-56B2-485F-A4A2-7A7E9D75B32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D6AEF5-AC65-495A-915C-FA74651B650C}">
      <dsp:nvSpPr>
        <dsp:cNvPr id="0" name=""/>
        <dsp:cNvSpPr/>
      </dsp:nvSpPr>
      <dsp:spPr>
        <a:xfrm>
          <a:off x="0" y="499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08BE51-2C1E-4372-824B-798ECF47EBD0}">
      <dsp:nvSpPr>
        <dsp:cNvPr id="0" name=""/>
        <dsp:cNvSpPr/>
      </dsp:nvSpPr>
      <dsp:spPr>
        <a:xfrm>
          <a:off x="353396" y="263356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D1872-B240-409F-9C72-8BA13BD99AF4}">
      <dsp:nvSpPr>
        <dsp:cNvPr id="0" name=""/>
        <dsp:cNvSpPr/>
      </dsp:nvSpPr>
      <dsp:spPr>
        <a:xfrm>
          <a:off x="1349332" y="499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Class Teacher – year group email/drop off and pick ups</a:t>
          </a:r>
        </a:p>
      </dsp:txBody>
      <dsp:txXfrm>
        <a:off x="1349332" y="499"/>
        <a:ext cx="7332428" cy="1168252"/>
      </dsp:txXfrm>
    </dsp:sp>
    <dsp:sp modelId="{66FA529D-C6C1-4865-BC75-A253976F8008}">
      <dsp:nvSpPr>
        <dsp:cNvPr id="0" name=""/>
        <dsp:cNvSpPr/>
      </dsp:nvSpPr>
      <dsp:spPr>
        <a:xfrm>
          <a:off x="0" y="1460815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8B3774-29B6-4CD3-B50B-CAFC5E13619B}">
      <dsp:nvSpPr>
        <dsp:cNvPr id="0" name=""/>
        <dsp:cNvSpPr/>
      </dsp:nvSpPr>
      <dsp:spPr>
        <a:xfrm>
          <a:off x="353396" y="1723672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F10BB-7E3E-4C86-9CCF-4971B2C36587}">
      <dsp:nvSpPr>
        <dsp:cNvPr id="0" name=""/>
        <dsp:cNvSpPr/>
      </dsp:nvSpPr>
      <dsp:spPr>
        <a:xfrm>
          <a:off x="1349332" y="1460815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Inclusion Team – </a:t>
          </a:r>
          <a:r>
            <a:rPr lang="en-US" sz="2500" kern="1200" dirty="0" err="1"/>
            <a:t>Mrs</a:t>
          </a:r>
          <a:r>
            <a:rPr lang="en-US" sz="2500" kern="1200" dirty="0"/>
            <a:t> Wardle and Miss Adkin </a:t>
          </a:r>
        </a:p>
      </dsp:txBody>
      <dsp:txXfrm>
        <a:off x="1349332" y="1460815"/>
        <a:ext cx="7332428" cy="1168252"/>
      </dsp:txXfrm>
    </dsp:sp>
    <dsp:sp modelId="{43289B07-54A4-446F-892B-20E9E4B7C355}">
      <dsp:nvSpPr>
        <dsp:cNvPr id="0" name=""/>
        <dsp:cNvSpPr/>
      </dsp:nvSpPr>
      <dsp:spPr>
        <a:xfrm>
          <a:off x="0" y="2921131"/>
          <a:ext cx="8681761" cy="116825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F8BA9A-0502-455C-B4B0-CD8B9D422C9E}">
      <dsp:nvSpPr>
        <dsp:cNvPr id="0" name=""/>
        <dsp:cNvSpPr/>
      </dsp:nvSpPr>
      <dsp:spPr>
        <a:xfrm>
          <a:off x="353396" y="3183988"/>
          <a:ext cx="642539" cy="64253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1667B-56B2-485F-A4A2-7A7E9D75B325}">
      <dsp:nvSpPr>
        <dsp:cNvPr id="0" name=""/>
        <dsp:cNvSpPr/>
      </dsp:nvSpPr>
      <dsp:spPr>
        <a:xfrm>
          <a:off x="1349332" y="2921131"/>
          <a:ext cx="7332428" cy="11682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640" tIns="123640" rIns="123640" bIns="12364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SENDco – email the office/post sent to office</a:t>
          </a:r>
        </a:p>
      </dsp:txBody>
      <dsp:txXfrm>
        <a:off x="1349332" y="2921131"/>
        <a:ext cx="7332428" cy="11682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9EC5-F280-434C-862F-438C7E9A0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59DB81-1B6E-45CB-822E-4883FE69AD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8E51D3-367A-4B8A-9853-CFCA3B18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52A2B-FA9F-4EF5-82E6-820407DC1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BFA87E-9BE1-4CF9-91B2-0530C0AFA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9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04577-239B-4890-80A9-EC890966E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D6E24-0069-4959-916F-B5C3A767F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7FFA2-D7DF-4DB9-9F26-F46120399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57405-7756-4292-9305-46F1512F8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F9CAC-5C34-4010-9656-E60CC1723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49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9A8CC-F50B-48EB-A1AC-FDDF30498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4EB66-20A1-4957-9C4E-246F4464C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724C6-3C3A-4BBE-B105-4193171A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AB5334-37B3-45D0-B3D8-9CF1416E3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C4B7B-C26F-4B4B-B499-B898CCC05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18DAE-0360-4D34-AEE2-B70901EF7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7D1D3-8756-4C5A-B89D-717A131C0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A2C68D-22EC-4F61-96A7-75E74F879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0E3AE-952F-45BD-A83C-3D90BC4C4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9341C-672F-4D45-8939-6954FD884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4C731D-6C90-4F48-A337-6C3CF7B1E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90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314AE-61E4-411D-9C43-04F03DEB9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2FFCD2-F5BA-40DA-A9F1-CE24D3965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6505FC-252C-4753-A390-DFE0AE231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F284EE-E8B9-4ADD-BA9E-4922215871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EAA42-0A85-4405-90E9-60F676E402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7F3818-8500-4489-9782-5C3D490DE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B432F-74E0-4B52-88DF-C6E54ADF2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A06D07-3C7B-42E7-A3D1-7C04BDABC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664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7E417-6412-46CF-B8E0-FE38AE7A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57971C-EF7B-4D90-82A2-D25F9B84B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21C3C-AA57-47A8-A4DA-88C8CA97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217D40-874B-446E-87ED-20635FB7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71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897757-BEF3-4118-8D1C-61F06FD66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68B3CB-51DC-40B3-8368-AFDF2C1E4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A0A72-EF2E-468B-956E-A75D306B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072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85BB2-9E75-41F2-99F7-892A86FDA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A76E3-EDBB-4061-BFF1-AB3BB8634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366EF1-F0CF-4816-9A84-BF31DCD399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1290D7-373B-43FC-B832-2A2ABED3A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F26CE8-3B7B-4C8C-B3BF-9FEDD230B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DB2C25-6574-4B7D-88C1-FE55C7DE0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DE5A-17B7-417D-BB29-137850123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6B6762-B64F-417F-95E1-D3EE9C834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9DD65F-B066-4373-A1D9-0EFA2CB13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0F6C34-F096-4312-8EF4-F6959EF7D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0F7B1-E945-44FF-9ACB-854F903C6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4495BA-6281-48DD-922A-E974FAAF5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64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92432-CC29-409A-836C-E6FE6DF1E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74050B-A5AF-422C-80E0-0DE5DBF82D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4B928-D79E-4BA9-90FD-DA54C5FEB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BD507-B8B8-48C7-9946-372CB800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9E8A06-A6EB-4165-909C-040216B39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16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6BCC3C-905C-48A4-9D26-C34947866B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561292-A784-4079-99D2-35AB78C03B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E26FB-BF2B-4B68-8EAF-68BE9B339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D28EB-35AF-4F16-8CE7-6A90618AA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4C094-6793-47DE-82C4-C91E1C5F2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0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5B1AC9-AD92-482A-A265-3DC5FE872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3E5DEF-693C-47FB-82E6-4A74DD438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BCE0C-6C45-4E98-9531-48EE1AD56F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77D54-9CFD-4933-AA5C-5E6E4065B28E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BD67B6-A2A9-4AE5-92C5-0556498BE6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E15233-1FC5-4162-AF88-EF970D090D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D4267-66AB-4388-9361-3A30122E6D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4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66109"/>
            <a:ext cx="9144000" cy="3403600"/>
          </a:xfrm>
        </p:spPr>
        <p:txBody>
          <a:bodyPr>
            <a:normAutofit/>
          </a:bodyPr>
          <a:lstStyle/>
          <a:p>
            <a:r>
              <a:rPr lang="en-GB" b="1" dirty="0"/>
              <a:t>Welcome to Year 2!</a:t>
            </a:r>
            <a:br>
              <a:rPr lang="en-GB" dirty="0">
                <a:sym typeface="Wingdings" panose="05000000000000000000" pitchFamily="2" charset="2"/>
              </a:rPr>
            </a:br>
            <a:br>
              <a:rPr lang="en-GB" dirty="0">
                <a:sym typeface="Wingdings" panose="05000000000000000000" pitchFamily="2" charset="2"/>
              </a:rPr>
            </a:br>
            <a:r>
              <a:rPr lang="en-GB" dirty="0">
                <a:sym typeface="Wingdings" panose="05000000000000000000" pitchFamily="2" charset="2"/>
              </a:rPr>
              <a:t>Please take a seat 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88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45CEADB0-6CC5-460F-AC94-68FFF793F2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652" y="5697316"/>
            <a:ext cx="2964873" cy="110370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/>
              <a:t>Mr Bradshaw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Blackbird’s Class Teacher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1AE0533-31B4-61D5-E184-CA7422FC5ABB}"/>
              </a:ext>
            </a:extLst>
          </p:cNvPr>
          <p:cNvSpPr txBox="1">
            <a:spLocks/>
          </p:cNvSpPr>
          <p:nvPr/>
        </p:nvSpPr>
        <p:spPr>
          <a:xfrm>
            <a:off x="4613563" y="569731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Henderson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GB" sz="2000" dirty="0"/>
              <a:t>Starling’s Class Teacher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5383A-377C-079C-E8BF-E695AC407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498" y="3094793"/>
            <a:ext cx="2459180" cy="260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71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45CEADB0-6CC5-460F-AC94-68FFF793F2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79637" y="5423634"/>
            <a:ext cx="2964873" cy="110370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/>
              <a:t>Mrs Crawley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Teaching assistant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A4F17CA-9153-E734-ADD0-37E1DF4993BD}"/>
              </a:ext>
            </a:extLst>
          </p:cNvPr>
          <p:cNvSpPr txBox="1">
            <a:spLocks/>
          </p:cNvSpPr>
          <p:nvPr/>
        </p:nvSpPr>
        <p:spPr>
          <a:xfrm>
            <a:off x="2187970" y="5447724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Wardle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Learning Mentor</a:t>
            </a:r>
          </a:p>
        </p:txBody>
      </p:sp>
      <p:pic>
        <p:nvPicPr>
          <p:cNvPr id="13" name="Picture 12" descr="A person wearing glasses and smiling&#10;&#10;Description automatically generated">
            <a:extLst>
              <a:ext uri="{FF2B5EF4-FFF2-40B4-BE49-F238E27FC236}">
                <a16:creationId xmlns:a16="http://schemas.microsoft.com/office/drawing/2014/main" id="{721C0CA7-0D74-A279-BA1A-17BD7417C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329" y="2706219"/>
            <a:ext cx="2339149" cy="27535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4D2A6B-BB2B-15BB-BCA0-0328646ED9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8981" y="3019929"/>
            <a:ext cx="2755470" cy="2067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31A48B-1AC8-F8A8-FB85-DE13DFB096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0021" y="2718265"/>
            <a:ext cx="2204022" cy="2753551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49A37B96-6280-28AE-59B4-58445DD8E526}"/>
              </a:ext>
            </a:extLst>
          </p:cNvPr>
          <p:cNvSpPr txBox="1">
            <a:spLocks/>
          </p:cNvSpPr>
          <p:nvPr/>
        </p:nvSpPr>
        <p:spPr>
          <a:xfrm>
            <a:off x="4772116" y="547181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Adkin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Learning Mentor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2DA610-C3CF-05C1-3CB4-615660BB3937}"/>
              </a:ext>
            </a:extLst>
          </p:cNvPr>
          <p:cNvSpPr txBox="1"/>
          <p:nvPr/>
        </p:nvSpPr>
        <p:spPr>
          <a:xfrm>
            <a:off x="8224894" y="5436646"/>
            <a:ext cx="1446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Mrs</a:t>
            </a:r>
            <a:r>
              <a:rPr lang="en-US" b="1" dirty="0"/>
              <a:t> Harrison</a:t>
            </a:r>
            <a:endParaRPr lang="en-GB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3E2D13-EBEC-08A2-6E02-A633786F406B}"/>
              </a:ext>
            </a:extLst>
          </p:cNvPr>
          <p:cNvSpPr txBox="1"/>
          <p:nvPr/>
        </p:nvSpPr>
        <p:spPr>
          <a:xfrm>
            <a:off x="8224894" y="5436646"/>
            <a:ext cx="2964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Mrs</a:t>
            </a:r>
            <a:r>
              <a:rPr lang="en-US" b="1" dirty="0"/>
              <a:t> Harrison</a:t>
            </a:r>
          </a:p>
          <a:p>
            <a:endParaRPr lang="en-US" b="1" dirty="0"/>
          </a:p>
          <a:p>
            <a:r>
              <a:rPr lang="en-US" dirty="0"/>
              <a:t>Learning Support Assistants 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8A17C5-F1B8-3FA3-F06F-AFFB92CE7B28}"/>
              </a:ext>
            </a:extLst>
          </p:cNvPr>
          <p:cNvSpPr txBox="1"/>
          <p:nvPr/>
        </p:nvSpPr>
        <p:spPr>
          <a:xfrm>
            <a:off x="10195235" y="5423634"/>
            <a:ext cx="2250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Miss </a:t>
            </a:r>
            <a:r>
              <a:rPr lang="en-US" b="1" dirty="0" err="1"/>
              <a:t>Tarsey</a:t>
            </a:r>
            <a:endParaRPr lang="en-GB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BA60C0-A654-E4CF-0664-8BAF24ADEF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11030" y="3046742"/>
            <a:ext cx="2716448" cy="203733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BB38AC-C3A5-E8D0-51F8-AC6C93314E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14978" y="3042115"/>
            <a:ext cx="2590800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79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9882" y="306574"/>
            <a:ext cx="9144000" cy="2387600"/>
          </a:xfrm>
        </p:spPr>
        <p:txBody>
          <a:bodyPr/>
          <a:lstStyle/>
          <a:p>
            <a:r>
              <a:rPr lang="en-GB" b="1" dirty="0"/>
              <a:t>Staff you will see….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A4F17CA-9153-E734-ADD0-37E1DF4993BD}"/>
              </a:ext>
            </a:extLst>
          </p:cNvPr>
          <p:cNvSpPr txBox="1">
            <a:spLocks/>
          </p:cNvSpPr>
          <p:nvPr/>
        </p:nvSpPr>
        <p:spPr>
          <a:xfrm>
            <a:off x="-173318" y="5513357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Mitchell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Head Teacher</a:t>
            </a:r>
          </a:p>
        </p:txBody>
      </p:sp>
      <p:pic>
        <p:nvPicPr>
          <p:cNvPr id="10" name="Picture 9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403AAB87-9C23-A29A-1C09-E058605457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7656" y="3038368"/>
            <a:ext cx="2753550" cy="2065163"/>
          </a:xfrm>
          <a:prstGeom prst="rect">
            <a:avLst/>
          </a:prstGeom>
        </p:spPr>
      </p:pic>
      <p:pic>
        <p:nvPicPr>
          <p:cNvPr id="14" name="Picture 13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EDFC6F9D-F93E-2952-F4F9-F1FDD2C33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0748" y="4076015"/>
            <a:ext cx="2747073" cy="2060305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E955A9AA-9B78-872F-AA98-22A2DB6C42AC}"/>
              </a:ext>
            </a:extLst>
          </p:cNvPr>
          <p:cNvSpPr txBox="1">
            <a:spLocks/>
          </p:cNvSpPr>
          <p:nvPr/>
        </p:nvSpPr>
        <p:spPr>
          <a:xfrm>
            <a:off x="2181323" y="2789169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Jacobs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Assistant Head Teacher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9EECE059-051D-3F09-6C22-5E251174CE05}"/>
              </a:ext>
            </a:extLst>
          </p:cNvPr>
          <p:cNvSpPr txBox="1">
            <a:spLocks/>
          </p:cNvSpPr>
          <p:nvPr/>
        </p:nvSpPr>
        <p:spPr>
          <a:xfrm>
            <a:off x="6841966" y="3077226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Miss Moore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Deputy Head Teacher</a:t>
            </a:r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DABF0D17-FEE5-4D9B-75B8-0C0208E7DDBC}"/>
              </a:ext>
            </a:extLst>
          </p:cNvPr>
          <p:cNvSpPr txBox="1">
            <a:spLocks/>
          </p:cNvSpPr>
          <p:nvPr/>
        </p:nvSpPr>
        <p:spPr>
          <a:xfrm>
            <a:off x="9357216" y="5158819"/>
            <a:ext cx="2964873" cy="1103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GB" sz="2000" b="1" dirty="0"/>
              <a:t>Mrs Ryder-Smith</a:t>
            </a:r>
          </a:p>
          <a:p>
            <a:pPr>
              <a:spcAft>
                <a:spcPts val="1200"/>
              </a:spcAft>
            </a:pPr>
            <a:r>
              <a:rPr lang="en-GB" sz="2000" dirty="0"/>
              <a:t>Head Teacher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4A1D57-83F4-B023-F42D-6743F813E9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8904" y="1575419"/>
            <a:ext cx="2206564" cy="3406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9CCB29-E69C-0F15-CD1D-C7F13F54AE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9481" y="4043575"/>
            <a:ext cx="2117735" cy="22690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003AB9-D536-14E3-5E3A-6FC4CD8D1D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9568" y="2872552"/>
            <a:ext cx="1864781" cy="255036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312120-1C62-E7D8-BF57-41F6E8018CB4}"/>
              </a:ext>
            </a:extLst>
          </p:cNvPr>
          <p:cNvSpPr txBox="1"/>
          <p:nvPr/>
        </p:nvSpPr>
        <p:spPr>
          <a:xfrm>
            <a:off x="4644437" y="5497779"/>
            <a:ext cx="265247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dirty="0"/>
              <a:t>Mrs Compton</a:t>
            </a:r>
          </a:p>
          <a:p>
            <a:r>
              <a:rPr lang="en-GB" sz="2000" dirty="0"/>
              <a:t>SENDCo and </a:t>
            </a:r>
          </a:p>
          <a:p>
            <a:r>
              <a:rPr lang="en-GB" sz="2000" dirty="0"/>
              <a:t>Assistant Head Teacher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167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73574" y="201220"/>
            <a:ext cx="9144000" cy="2387600"/>
          </a:xfrm>
        </p:spPr>
        <p:txBody>
          <a:bodyPr/>
          <a:lstStyle/>
          <a:p>
            <a:r>
              <a:rPr lang="en-US" b="1" dirty="0"/>
              <a:t>Who Do I speak to?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86DE9A28-10D4-8DC4-300F-F81310D35F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4390033"/>
              </p:ext>
            </p:extLst>
          </p:nvPr>
        </p:nvGraphicFramePr>
        <p:xfrm>
          <a:off x="1581355" y="2639920"/>
          <a:ext cx="8681761" cy="4089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7397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C2D915-4C61-4090-32CC-B4ABD3F97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C5D95-00CA-145E-DB1F-EF8E9F492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9C5FC2-01AF-5563-EAB0-B79D1CECA7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Clothing</a:t>
            </a:r>
          </a:p>
          <a:p>
            <a:endParaRPr lang="en-US" dirty="0"/>
          </a:p>
          <a:p>
            <a:r>
              <a:rPr lang="en-GB" b="1" dirty="0"/>
              <a:t>Please label </a:t>
            </a:r>
            <a:r>
              <a:rPr lang="en-GB" b="1" u="sng" dirty="0"/>
              <a:t>all</a:t>
            </a:r>
            <a:r>
              <a:rPr lang="en-GB" b="1" dirty="0"/>
              <a:t> clothing</a:t>
            </a:r>
          </a:p>
          <a:p>
            <a:r>
              <a:rPr lang="en-US" dirty="0"/>
              <a:t>There are already lots of un-named jumpers in lost property!</a:t>
            </a:r>
          </a:p>
          <a:p>
            <a:endParaRPr lang="en-US" dirty="0"/>
          </a:p>
          <a:p>
            <a:r>
              <a:rPr lang="en-US" dirty="0"/>
              <a:t>Please have a look through the pile before you leave if you’re missing one!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942C61-5BEE-F697-E056-9C0778D3B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05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Drinks</a:t>
            </a:r>
          </a:p>
          <a:p>
            <a:endParaRPr lang="en-US" dirty="0"/>
          </a:p>
          <a:p>
            <a:r>
              <a:rPr lang="en-US" dirty="0"/>
              <a:t>Water only please in a </a:t>
            </a:r>
            <a:r>
              <a:rPr lang="en-US" b="1" dirty="0"/>
              <a:t>labelled</a:t>
            </a:r>
            <a:r>
              <a:rPr lang="en-US" dirty="0"/>
              <a:t> bottle.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677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/>
              <a:t>Coats</a:t>
            </a:r>
          </a:p>
          <a:p>
            <a:endParaRPr lang="en-US" dirty="0"/>
          </a:p>
          <a:p>
            <a:r>
              <a:rPr lang="en-US" dirty="0"/>
              <a:t>Please send your child with a coat </a:t>
            </a:r>
            <a:r>
              <a:rPr lang="en-US" b="1" dirty="0"/>
              <a:t>(labelled!)</a:t>
            </a:r>
            <a:r>
              <a:rPr lang="en-US" dirty="0"/>
              <a:t> when the weather is colder/wetter – we try to keep play time outside as much as possible!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31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142891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89247" y="2290012"/>
            <a:ext cx="9144000" cy="480958"/>
          </a:xfrm>
        </p:spPr>
        <p:txBody>
          <a:bodyPr>
            <a:normAutofit/>
          </a:bodyPr>
          <a:lstStyle/>
          <a:p>
            <a:r>
              <a:rPr lang="en-US" b="1" dirty="0"/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057632AE-26AB-A810-3764-73ED9DCC2E6B}"/>
              </a:ext>
            </a:extLst>
          </p:cNvPr>
          <p:cNvSpPr txBox="1">
            <a:spLocks/>
          </p:cNvSpPr>
          <p:nvPr/>
        </p:nvSpPr>
        <p:spPr>
          <a:xfrm>
            <a:off x="789710" y="3703984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1x sharing book</a:t>
            </a:r>
          </a:p>
          <a:p>
            <a:r>
              <a:rPr lang="en-US" dirty="0"/>
              <a:t>Reading log</a:t>
            </a:r>
          </a:p>
          <a:p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9F18270-DACB-F0FE-3697-5F621638D9BA}"/>
              </a:ext>
            </a:extLst>
          </p:cNvPr>
          <p:cNvSpPr txBox="1">
            <a:spLocks/>
          </p:cNvSpPr>
          <p:nvPr/>
        </p:nvSpPr>
        <p:spPr>
          <a:xfrm>
            <a:off x="6357257" y="3544149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RWI Zippy Wallets</a:t>
            </a:r>
          </a:p>
          <a:p>
            <a:r>
              <a:rPr lang="en-US" dirty="0"/>
              <a:t>1x </a:t>
            </a:r>
            <a:r>
              <a:rPr lang="en-US" dirty="0" err="1"/>
              <a:t>coloured</a:t>
            </a:r>
            <a:r>
              <a:rPr lang="en-US" dirty="0"/>
              <a:t> RWI book</a:t>
            </a:r>
          </a:p>
          <a:p>
            <a:r>
              <a:rPr lang="en-US" dirty="0"/>
              <a:t>1x black and white RWI book</a:t>
            </a:r>
          </a:p>
          <a:p>
            <a:endParaRPr lang="en-US" dirty="0"/>
          </a:p>
          <a:p>
            <a:r>
              <a:rPr lang="en-US" b="1" dirty="0"/>
              <a:t>Changed on </a:t>
            </a:r>
            <a:r>
              <a:rPr lang="en-US" b="1" u="sng" dirty="0"/>
              <a:t>weekly.</a:t>
            </a:r>
            <a:endParaRPr lang="en-US" b="1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AA0503D1-B81D-D170-AF82-AE58C513C766}"/>
              </a:ext>
            </a:extLst>
          </p:cNvPr>
          <p:cNvSpPr txBox="1">
            <a:spLocks/>
          </p:cNvSpPr>
          <p:nvPr/>
        </p:nvSpPr>
        <p:spPr>
          <a:xfrm>
            <a:off x="1524000" y="6248846"/>
            <a:ext cx="9144000" cy="4809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Please read with your child at least 4x per week.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FBA3BB-948E-2686-9E7A-6F0F4EFEA8D7}"/>
              </a:ext>
            </a:extLst>
          </p:cNvPr>
          <p:cNvSpPr txBox="1"/>
          <p:nvPr/>
        </p:nvSpPr>
        <p:spPr>
          <a:xfrm>
            <a:off x="2429435" y="2790632"/>
            <a:ext cx="71694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In school </a:t>
            </a:r>
            <a:r>
              <a:rPr lang="en-US" sz="2800" b="1" u="sng" dirty="0"/>
              <a:t>every day, </a:t>
            </a:r>
            <a:r>
              <a:rPr lang="en-US" sz="2800" b="1" dirty="0"/>
              <a:t>in their reading folders,</a:t>
            </a:r>
          </a:p>
        </p:txBody>
      </p:sp>
    </p:spTree>
    <p:extLst>
      <p:ext uri="{BB962C8B-B14F-4D97-AF65-F5344CB8AC3E}">
        <p14:creationId xmlns:p14="http://schemas.microsoft.com/office/powerpoint/2010/main" val="3382967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r>
              <a:rPr lang="en-US" b="1" dirty="0" err="1"/>
              <a:t>Numbots</a:t>
            </a:r>
            <a:endParaRPr lang="en-US" b="1" dirty="0"/>
          </a:p>
          <a:p>
            <a:endParaRPr lang="en-US" dirty="0"/>
          </a:p>
          <a:p>
            <a:r>
              <a:rPr lang="en-US" dirty="0"/>
              <a:t>Please use Numbots to practice basic number skills at home.</a:t>
            </a:r>
          </a:p>
          <a:p>
            <a:endParaRPr lang="en-US" b="1" dirty="0"/>
          </a:p>
          <a:p>
            <a:r>
              <a:rPr lang="en-US" b="1" dirty="0"/>
              <a:t>Letters have been sent home </a:t>
            </a:r>
            <a:r>
              <a:rPr lang="en-US" b="1" dirty="0">
                <a:sym typeface="Wingdings" panose="05000000000000000000" pitchFamily="2" charset="2"/>
              </a:rPr>
              <a:t>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15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1"/>
            <a:ext cx="9144000" cy="480958"/>
          </a:xfrm>
        </p:spPr>
        <p:txBody>
          <a:bodyPr>
            <a:normAutofit/>
          </a:bodyPr>
          <a:lstStyle/>
          <a:p>
            <a:r>
              <a:rPr lang="en-US" b="1" dirty="0"/>
              <a:t>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057632AE-26AB-A810-3764-73ED9DCC2E6B}"/>
              </a:ext>
            </a:extLst>
          </p:cNvPr>
          <p:cNvSpPr txBox="1">
            <a:spLocks/>
          </p:cNvSpPr>
          <p:nvPr/>
        </p:nvSpPr>
        <p:spPr>
          <a:xfrm>
            <a:off x="789710" y="3281767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Outdoor PE</a:t>
            </a:r>
          </a:p>
          <a:p>
            <a:r>
              <a:rPr lang="en-US" b="1" dirty="0"/>
              <a:t>Wednesdays</a:t>
            </a:r>
            <a:endParaRPr lang="en-US" dirty="0"/>
          </a:p>
          <a:p>
            <a:r>
              <a:rPr lang="en-US" dirty="0"/>
              <a:t>PE kit needed</a:t>
            </a:r>
          </a:p>
          <a:p>
            <a:r>
              <a:rPr lang="en-US" dirty="0"/>
              <a:t>Shorts and t-shirt</a:t>
            </a:r>
          </a:p>
          <a:p>
            <a:r>
              <a:rPr lang="en-US" dirty="0"/>
              <a:t>Warm jumpers/tracksuits recommended for colder weather</a:t>
            </a:r>
          </a:p>
          <a:p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9F18270-DACB-F0FE-3697-5F621638D9BA}"/>
              </a:ext>
            </a:extLst>
          </p:cNvPr>
          <p:cNvSpPr txBox="1">
            <a:spLocks/>
          </p:cNvSpPr>
          <p:nvPr/>
        </p:nvSpPr>
        <p:spPr>
          <a:xfrm>
            <a:off x="6569034" y="3281767"/>
            <a:ext cx="4833257" cy="306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u="sng" dirty="0"/>
              <a:t>Indoor PE</a:t>
            </a:r>
          </a:p>
          <a:p>
            <a:r>
              <a:rPr lang="en-US" b="1" dirty="0"/>
              <a:t>Monday</a:t>
            </a:r>
          </a:p>
          <a:p>
            <a:endParaRPr lang="en-US" dirty="0"/>
          </a:p>
          <a:p>
            <a:r>
              <a:rPr lang="en-US" dirty="0"/>
              <a:t>PE kit needed</a:t>
            </a:r>
          </a:p>
          <a:p>
            <a:r>
              <a:rPr lang="en-US" dirty="0"/>
              <a:t>Shorts and t-shirt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12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142565" y="405187"/>
            <a:ext cx="9144000" cy="2387600"/>
          </a:xfrm>
        </p:spPr>
        <p:txBody>
          <a:bodyPr/>
          <a:lstStyle/>
          <a:p>
            <a:r>
              <a:rPr lang="en-GB" b="1" dirty="0"/>
              <a:t>Routines….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2743" y="2588820"/>
            <a:ext cx="9144000" cy="4096987"/>
          </a:xfrm>
        </p:spPr>
        <p:txBody>
          <a:bodyPr>
            <a:normAutofit/>
          </a:bodyPr>
          <a:lstStyle/>
          <a:p>
            <a:pPr lvl="1"/>
            <a:r>
              <a:rPr lang="en-US" b="1" dirty="0"/>
              <a:t>Dinners</a:t>
            </a:r>
          </a:p>
          <a:p>
            <a:endParaRPr lang="en-US" dirty="0"/>
          </a:p>
          <a:p>
            <a:r>
              <a:rPr lang="en-US" dirty="0"/>
              <a:t>If booking dinners on Relish, please make sure you have selected all of the options!</a:t>
            </a: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36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0A3F88-D842-683F-B007-4E0AAE80B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55" y="2501778"/>
            <a:ext cx="10696575" cy="3800475"/>
          </a:xfrm>
          <a:prstGeom prst="rect">
            <a:avLst/>
          </a:prstGeom>
        </p:spPr>
      </p:pic>
      <p:sp>
        <p:nvSpPr>
          <p:cNvPr id="8" name="Frame 7">
            <a:extLst>
              <a:ext uri="{FF2B5EF4-FFF2-40B4-BE49-F238E27FC236}">
                <a16:creationId xmlns:a16="http://schemas.microsoft.com/office/drawing/2014/main" id="{0E0BFB83-32D8-EFF5-8216-A5A8919AFBBD}"/>
              </a:ext>
            </a:extLst>
          </p:cNvPr>
          <p:cNvSpPr/>
          <p:nvPr/>
        </p:nvSpPr>
        <p:spPr>
          <a:xfrm>
            <a:off x="844062" y="3739662"/>
            <a:ext cx="10176068" cy="691661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4432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B8DD8E-7941-19C1-5AEF-741EF70C9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7E5998-451D-B7A1-13DF-589A7E1942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005" y="2691544"/>
            <a:ext cx="10525125" cy="393275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2F959F-F669-2A3D-BE8F-370A70CD1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473E7A-36A5-5557-C0A6-1D02872DB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8" name="Frame 7">
            <a:extLst>
              <a:ext uri="{FF2B5EF4-FFF2-40B4-BE49-F238E27FC236}">
                <a16:creationId xmlns:a16="http://schemas.microsoft.com/office/drawing/2014/main" id="{49B91AAC-78A3-939B-16CC-017170097015}"/>
              </a:ext>
            </a:extLst>
          </p:cNvPr>
          <p:cNvSpPr/>
          <p:nvPr/>
        </p:nvSpPr>
        <p:spPr>
          <a:xfrm>
            <a:off x="844062" y="3915508"/>
            <a:ext cx="10176068" cy="515815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6962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D8E24-745B-3597-5F83-CA6688984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09DA7-6750-D953-91C2-4D2BBF28B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5B15E0-6741-B30C-3FAB-9213309B6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B2EE15-44DC-275E-700B-63EC1048C5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54" y="2323366"/>
            <a:ext cx="10825091" cy="4440497"/>
          </a:xfrm>
          <a:prstGeom prst="rect">
            <a:avLst/>
          </a:prstGeom>
        </p:spPr>
      </p:pic>
      <p:sp>
        <p:nvSpPr>
          <p:cNvPr id="7" name="Frame 6">
            <a:extLst>
              <a:ext uri="{FF2B5EF4-FFF2-40B4-BE49-F238E27FC236}">
                <a16:creationId xmlns:a16="http://schemas.microsoft.com/office/drawing/2014/main" id="{8C2CD964-068F-0DCA-D14E-BEA61E717AA1}"/>
              </a:ext>
            </a:extLst>
          </p:cNvPr>
          <p:cNvSpPr/>
          <p:nvPr/>
        </p:nvSpPr>
        <p:spPr>
          <a:xfrm>
            <a:off x="996462" y="3974123"/>
            <a:ext cx="10152183" cy="562708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782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357D-2148-F412-1E5F-8B026070C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DA2BE-0A2C-A1BC-AE21-14400D40A8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3EABAE-76C0-BDF6-D50B-9CEBCE0C9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8780CE-AD04-2B8C-2CF9-9ABED1029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55" y="2416419"/>
            <a:ext cx="10895430" cy="4388695"/>
          </a:xfrm>
          <a:prstGeom prst="rect">
            <a:avLst/>
          </a:prstGeom>
        </p:spPr>
      </p:pic>
      <p:sp>
        <p:nvSpPr>
          <p:cNvPr id="7" name="Frame 6">
            <a:extLst>
              <a:ext uri="{FF2B5EF4-FFF2-40B4-BE49-F238E27FC236}">
                <a16:creationId xmlns:a16="http://schemas.microsoft.com/office/drawing/2014/main" id="{574B7C0D-1E7E-D7E7-9745-A0F38C631D3E}"/>
              </a:ext>
            </a:extLst>
          </p:cNvPr>
          <p:cNvSpPr/>
          <p:nvPr/>
        </p:nvSpPr>
        <p:spPr>
          <a:xfrm>
            <a:off x="1078523" y="4138246"/>
            <a:ext cx="10140462" cy="515816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446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777E7-BAFE-8278-EE05-14CDBFE3D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DBDD1-C172-5266-A1FA-7BA62B4D53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C99E29-C27C-82F8-7354-95E692858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F94F36-9C6E-47B7-DFEA-E661DCF1E9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" y="2348303"/>
            <a:ext cx="9248775" cy="4381500"/>
          </a:xfrm>
          <a:prstGeom prst="rect">
            <a:avLst/>
          </a:prstGeom>
        </p:spPr>
      </p:pic>
      <p:sp>
        <p:nvSpPr>
          <p:cNvPr id="8" name="Frame 7">
            <a:extLst>
              <a:ext uri="{FF2B5EF4-FFF2-40B4-BE49-F238E27FC236}">
                <a16:creationId xmlns:a16="http://schemas.microsoft.com/office/drawing/2014/main" id="{D1CF73DE-C33B-ECC2-99A0-B491D4136FD8}"/>
              </a:ext>
            </a:extLst>
          </p:cNvPr>
          <p:cNvSpPr/>
          <p:nvPr/>
        </p:nvSpPr>
        <p:spPr>
          <a:xfrm>
            <a:off x="691662" y="4149969"/>
            <a:ext cx="8727464" cy="715108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198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9A16B7-9FD8-721C-366D-3E5488797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C3170-F222-264F-32BB-D08C18839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3555" y="128197"/>
            <a:ext cx="8700371" cy="3212880"/>
          </a:xfrm>
        </p:spPr>
        <p:txBody>
          <a:bodyPr/>
          <a:lstStyle/>
          <a:p>
            <a:pPr algn="l"/>
            <a:r>
              <a:rPr lang="en-GB" b="1" dirty="0"/>
              <a:t>Topics covered this year…. </a:t>
            </a:r>
            <a:br>
              <a:rPr lang="en-GB" b="1" dirty="0"/>
            </a:b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6E7E7C-3E70-A355-5E6F-032A463AF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1C7FA0-5B62-36EA-4305-F7D2696D54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65" y="2449391"/>
            <a:ext cx="10769006" cy="4282846"/>
          </a:xfrm>
          <a:prstGeom prst="rect">
            <a:avLst/>
          </a:prstGeom>
        </p:spPr>
      </p:pic>
      <p:sp>
        <p:nvSpPr>
          <p:cNvPr id="7" name="Frame 6">
            <a:extLst>
              <a:ext uri="{FF2B5EF4-FFF2-40B4-BE49-F238E27FC236}">
                <a16:creationId xmlns:a16="http://schemas.microsoft.com/office/drawing/2014/main" id="{91508157-4D01-CEF2-8423-A4928A96B3BA}"/>
              </a:ext>
            </a:extLst>
          </p:cNvPr>
          <p:cNvSpPr/>
          <p:nvPr/>
        </p:nvSpPr>
        <p:spPr>
          <a:xfrm>
            <a:off x="1240971" y="3951514"/>
            <a:ext cx="10058400" cy="473529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669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2717" y="387801"/>
            <a:ext cx="9144000" cy="2387600"/>
          </a:xfrm>
        </p:spPr>
        <p:txBody>
          <a:bodyPr/>
          <a:lstStyle/>
          <a:p>
            <a:r>
              <a:rPr lang="en-GB" b="1" dirty="0"/>
              <a:t>Extra Special Info…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35006"/>
            <a:ext cx="9144000" cy="23876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Only for children who did not pass their phonics assessment in year 1</a:t>
            </a:r>
          </a:p>
          <a:p>
            <a:endParaRPr lang="en-GB" b="1" dirty="0"/>
          </a:p>
          <a:p>
            <a:r>
              <a:rPr lang="en-GB" b="1" dirty="0"/>
              <a:t>Phonics screening </a:t>
            </a:r>
            <a:r>
              <a:rPr lang="en-GB" dirty="0"/>
              <a:t>in June (straight after half term)</a:t>
            </a:r>
          </a:p>
          <a:p>
            <a:endParaRPr lang="en-GB" dirty="0"/>
          </a:p>
          <a:p>
            <a:r>
              <a:rPr lang="en-GB" dirty="0"/>
              <a:t>Children will read 40 ‘real’ and ‘alien’ words. Focus on decoding using phonics. We will report your child’s result to you in your child’s school report.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677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9C4D6-8FC0-427F-A512-EC1CB8DAD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2717" y="387801"/>
            <a:ext cx="7368717" cy="2387600"/>
          </a:xfrm>
        </p:spPr>
        <p:txBody>
          <a:bodyPr/>
          <a:lstStyle/>
          <a:p>
            <a:r>
              <a:rPr lang="en-GB" b="1" dirty="0"/>
              <a:t>Finally….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90B488-91B3-4335-BC1D-0DF9047512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429000"/>
            <a:ext cx="9144000" cy="2611582"/>
          </a:xfrm>
        </p:spPr>
        <p:txBody>
          <a:bodyPr>
            <a:normAutofit/>
          </a:bodyPr>
          <a:lstStyle/>
          <a:p>
            <a:r>
              <a:rPr lang="en-GB" dirty="0"/>
              <a:t>If you have any questions or concerns, please come and speak to us!</a:t>
            </a:r>
          </a:p>
          <a:p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66C5B-9E20-4405-A19D-A5AEC4850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196"/>
            <a:ext cx="12192000" cy="16351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CA3E54-B2A7-D1AC-9BE5-405FB27259B4}"/>
              </a:ext>
            </a:extLst>
          </p:cNvPr>
          <p:cNvSpPr txBox="1"/>
          <p:nvPr/>
        </p:nvSpPr>
        <p:spPr>
          <a:xfrm>
            <a:off x="2047741" y="5009882"/>
            <a:ext cx="8487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Year2@ccsp.risemat.co.uk</a:t>
            </a:r>
          </a:p>
        </p:txBody>
      </p:sp>
    </p:spTree>
    <p:extLst>
      <p:ext uri="{BB962C8B-B14F-4D97-AF65-F5344CB8AC3E}">
        <p14:creationId xmlns:p14="http://schemas.microsoft.com/office/powerpoint/2010/main" val="3532273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d399dd-5ebf-4c69-97fe-074ac96c5d0b">
      <Terms xmlns="http://schemas.microsoft.com/office/infopath/2007/PartnerControls"/>
    </lcf76f155ced4ddcb4097134ff3c332f>
    <TaxCatchAll xmlns="6147130a-0113-4416-ae2d-cbfd76f325c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7026E0CB58CE4DAB0E5F747FAF3030" ma:contentTypeVersion="13" ma:contentTypeDescription="Create a new document." ma:contentTypeScope="" ma:versionID="623521754de12a876b59637c39052b86">
  <xsd:schema xmlns:xsd="http://www.w3.org/2001/XMLSchema" xmlns:xs="http://www.w3.org/2001/XMLSchema" xmlns:p="http://schemas.microsoft.com/office/2006/metadata/properties" xmlns:ns2="d4d399dd-5ebf-4c69-97fe-074ac96c5d0b" xmlns:ns3="6147130a-0113-4416-ae2d-cbfd76f325c3" targetNamespace="http://schemas.microsoft.com/office/2006/metadata/properties" ma:root="true" ma:fieldsID="8cc7103c9c64743881bd41f443909057" ns2:_="" ns3:_="">
    <xsd:import namespace="d4d399dd-5ebf-4c69-97fe-074ac96c5d0b"/>
    <xsd:import namespace="6147130a-0113-4416-ae2d-cbfd76f325c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d399dd-5ebf-4c69-97fe-074ac96c5d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a1a05a3-1e73-4914-8cfa-97c82d605a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130a-0113-4416-ae2d-cbfd76f325c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9a83c76-1047-438c-8cc0-f8d3d3f9c274}" ma:internalName="TaxCatchAll" ma:showField="CatchAllData" ma:web="6147130a-0113-4416-ae2d-cbfd76f325c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01FA29-D171-41FC-812D-9E56960B45FE}">
  <ds:schemaRefs>
    <ds:schemaRef ds:uri="http://schemas.microsoft.com/office/2006/metadata/properties"/>
    <ds:schemaRef ds:uri="http://schemas.microsoft.com/office/infopath/2007/PartnerControls"/>
    <ds:schemaRef ds:uri="d4d399dd-5ebf-4c69-97fe-074ac96c5d0b"/>
    <ds:schemaRef ds:uri="6147130a-0113-4416-ae2d-cbfd76f325c3"/>
  </ds:schemaRefs>
</ds:datastoreItem>
</file>

<file path=customXml/itemProps2.xml><?xml version="1.0" encoding="utf-8"?>
<ds:datastoreItem xmlns:ds="http://schemas.openxmlformats.org/officeDocument/2006/customXml" ds:itemID="{8CD6CCAB-6103-477F-84C8-4B56760DC6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d399dd-5ebf-4c69-97fe-074ac96c5d0b"/>
    <ds:schemaRef ds:uri="6147130a-0113-4416-ae2d-cbfd76f325c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1C7883-E506-481B-82E1-2605DEC247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2353</TotalTime>
  <Words>436</Words>
  <Application>Microsoft Office PowerPoint</Application>
  <PresentationFormat>Widescreen</PresentationFormat>
  <Paragraphs>98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Welcome to Year 2!  Please take a seat </vt:lpstr>
      <vt:lpstr>Staff you will see….</vt:lpstr>
      <vt:lpstr>Staff you will see….</vt:lpstr>
      <vt:lpstr>Staff you will see….</vt:lpstr>
      <vt:lpstr>Who Do I speak to?</vt:lpstr>
      <vt:lpstr>Routines….</vt:lpstr>
      <vt:lpstr>Routines….</vt:lpstr>
      <vt:lpstr>Routines….</vt:lpstr>
      <vt:lpstr>Routines….</vt:lpstr>
      <vt:lpstr>Routines….</vt:lpstr>
      <vt:lpstr>Routines….</vt:lpstr>
      <vt:lpstr>Routines….</vt:lpstr>
      <vt:lpstr>Topics covered this year….  </vt:lpstr>
      <vt:lpstr>Topics covered this year….  </vt:lpstr>
      <vt:lpstr>Topics covered this year….  </vt:lpstr>
      <vt:lpstr>Topics covered this year….  </vt:lpstr>
      <vt:lpstr>Topics covered this year….  </vt:lpstr>
      <vt:lpstr>Topics covered this year….  </vt:lpstr>
      <vt:lpstr>Extra Special Info…</vt:lpstr>
      <vt:lpstr>Finally….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Evans</dc:creator>
  <cp:lastModifiedBy>Kyle Bradshaw</cp:lastModifiedBy>
  <cp:revision>38</cp:revision>
  <dcterms:created xsi:type="dcterms:W3CDTF">2022-09-09T12:02:41Z</dcterms:created>
  <dcterms:modified xsi:type="dcterms:W3CDTF">2026-09-04T07:37:31Z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0x010100AE7026E0CB58CE4DAB0E5F747FAF3030</vt:lpwstr>
  </property>
  <property fmtid="{D5CDD505-2E9C-101B-9397-08002B2CF9AE}" pid="3" name="Order">
    <vt:r8>269000</vt:r8>
  </property>
  <property fmtid="{D5CDD505-2E9C-101B-9397-08002B2CF9AE}" pid="4" name="MediaServiceImageTags">
    <vt:lpwstr/>
  </property>
</Properties>
</file>